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>
        <p:scale>
          <a:sx n="101" d="100"/>
          <a:sy n="101" d="100"/>
        </p:scale>
        <p:origin x="-1608" y="-1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4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75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42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23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77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7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3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31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D23A-6FA1-4409-B332-EA73F1B29B38}" type="datetimeFigureOut">
              <a:rPr lang="en-US" smtClean="0"/>
              <a:t>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C0595-EAD7-441B-B314-42943AC60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99" b="100000" l="9043" r="89043">
                        <a14:foregroundMark x1="49565" y1="82639" x2="58435" y2="96701"/>
                        <a14:foregroundMark x1="21391" y1="89063" x2="25739" y2="97917"/>
                        <a14:foregroundMark x1="59130" y1="94271" x2="61391" y2="99132"/>
                        <a14:foregroundMark x1="26261" y1="90451" x2="32000" y2="98611"/>
                        <a14:backgroundMark x1="31652" y1="89757" x2="45913" y2="90451"/>
                        <a14:backgroundMark x1="50435" y1="97569" x2="53217" y2="99306"/>
                        <a14:backgroundMark x1="18261" y1="93229" x2="20696" y2="98264"/>
                        <a14:backgroundMark x1="21565" y1="94271" x2="21565" y2="94271"/>
                        <a14:backgroundMark x1="23130" y1="99306" x2="23130" y2="99306"/>
                        <a14:backgroundMark x1="30609" y1="89063" x2="30609" y2="89063"/>
                        <a14:backgroundMark x1="29739" y1="88542" x2="29739" y2="88542"/>
                        <a14:backgroundMark x1="53913" y1="99132" x2="53913" y2="99132"/>
                        <a14:backgroundMark x1="54783" y1="99479" x2="54783" y2="99479"/>
                        <a14:backgroundMark x1="52870" y1="96528" x2="52870" y2="96528"/>
                        <a14:backgroundMark x1="24000" y1="99653" x2="24000" y2="99653"/>
                        <a14:backgroundMark x1="28870" y1="99306" x2="28870" y2="99306"/>
                        <a14:backgroundMark x1="27652" y1="96528" x2="27652" y2="96528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689"/>
          <a:stretch/>
        </p:blipFill>
        <p:spPr>
          <a:xfrm>
            <a:off x="3098537" y="690627"/>
            <a:ext cx="5476692" cy="522894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 flipV="1">
            <a:off x="4714135" y="896238"/>
            <a:ext cx="611179" cy="12507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4828633" y="896238"/>
            <a:ext cx="611179" cy="12507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718871" y="594553"/>
            <a:ext cx="60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D10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63250" y="599291"/>
            <a:ext cx="60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D11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4465795" y="1277705"/>
            <a:ext cx="666059" cy="137357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02670" y="990233"/>
            <a:ext cx="696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PCLK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 flipV="1">
            <a:off x="3937132" y="1655550"/>
            <a:ext cx="947567" cy="10870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67472" y="1363341"/>
            <a:ext cx="606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V+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6776669" y="2416290"/>
            <a:ext cx="1054954" cy="9253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648867" y="2128013"/>
            <a:ext cx="808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GND</a:t>
            </a:r>
            <a:endParaRPr lang="en-US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16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31" t="12763" r="19516" b="7751"/>
          <a:stretch/>
        </p:blipFill>
        <p:spPr>
          <a:xfrm rot="16200000" flipH="1">
            <a:off x="4262395" y="1955074"/>
            <a:ext cx="3373333" cy="3727227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H="1" flipV="1">
            <a:off x="3709716" y="1223147"/>
            <a:ext cx="611179" cy="12507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999043" y="926200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SWCLK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3840659" y="926200"/>
            <a:ext cx="754239" cy="154773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129985" y="629253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SWDIO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 flipV="1">
            <a:off x="4398930" y="1223147"/>
            <a:ext cx="611179" cy="12507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62260" y="914093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GND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 flipV="1">
            <a:off x="4529150" y="947323"/>
            <a:ext cx="725747" cy="152661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944029" y="636909"/>
            <a:ext cx="106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MCU V+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 flipH="1" flipV="1">
            <a:off x="4999983" y="670139"/>
            <a:ext cx="524109" cy="17255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289308" y="373192"/>
            <a:ext cx="1244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INTAN V+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5933662" y="591943"/>
            <a:ext cx="429132" cy="18762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68880" y="297890"/>
            <a:ext cx="110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SSC DATA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6221040" y="961275"/>
            <a:ext cx="376857" cy="15375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376268" y="667222"/>
            <a:ext cx="110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LV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 flipV="1">
            <a:off x="6476882" y="954058"/>
            <a:ext cx="376857" cy="15375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674752" y="660005"/>
            <a:ext cx="110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SSC Clock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6758267" y="1323390"/>
            <a:ext cx="334215" cy="11610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909855" y="1028528"/>
            <a:ext cx="1353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SSC FRAME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 flipH="1" flipV="1">
            <a:off x="2870669" y="2176986"/>
            <a:ext cx="1727200" cy="95291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714088" y="1710628"/>
            <a:ext cx="16343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Can be shorted to connect </a:t>
            </a:r>
            <a:r>
              <a:rPr lang="en-US" b="1" u="sng" dirty="0" err="1" smtClean="0">
                <a:solidFill>
                  <a:srgbClr val="FF0000"/>
                </a:solidFill>
              </a:rPr>
              <a:t>vRef</a:t>
            </a:r>
            <a:r>
              <a:rPr lang="en-US" b="1" u="sng" dirty="0" smtClean="0">
                <a:solidFill>
                  <a:srgbClr val="FF0000"/>
                </a:solidFill>
              </a:rPr>
              <a:t> to GND</a:t>
            </a:r>
            <a:endParaRPr lang="en-US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276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9" b="99550" l="0" r="99353">
                        <a14:foregroundMark x1="6095" y1="9459" x2="3883" y2="22587"/>
                        <a14:foregroundMark x1="24218" y1="8623" x2="23139" y2="16924"/>
                        <a14:foregroundMark x1="52535" y1="8880" x2="55016" y2="17568"/>
                        <a14:foregroundMark x1="3074" y1="7786" x2="4207" y2="11776"/>
                        <a14:foregroundMark x1="2967" y1="25804" x2="3452" y2="93243"/>
                        <a14:foregroundMark x1="1996" y1="24324" x2="1834" y2="16216"/>
                        <a14:foregroundMark x1="4746" y1="3153" x2="7228" y2="3282"/>
                        <a14:foregroundMark x1="23031" y1="2831" x2="25405" y2="2638"/>
                        <a14:foregroundMark x1="51618" y1="2960" x2="53344" y2="2252"/>
                        <a14:foregroundMark x1="24619" y1="6515" x2="24619" y2="6515"/>
                        <a14:foregroundMark x1="53299" y1="4545" x2="53299" y2="4545"/>
                        <a14:foregroundMark x1="24112" y1="4848" x2="24112" y2="4848"/>
                        <a14:foregroundMark x1="55330" y1="12576" x2="55330" y2="12576"/>
                        <a14:foregroundMark x1="27157" y1="9697" x2="27157" y2="9697"/>
                        <a14:backgroundMark x1="2373" y1="26770" x2="3074" y2="96203"/>
                        <a14:backgroundMark x1="863" y1="18275" x2="1456" y2="27606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406" y="737667"/>
            <a:ext cx="7527367" cy="6309347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H="1" flipV="1">
            <a:off x="5182700" y="599354"/>
            <a:ext cx="611179" cy="12507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746030" y="290300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GND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298670" y="1430954"/>
            <a:ext cx="346943" cy="225438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472141" y="1107726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PCLK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682607" y="961778"/>
            <a:ext cx="864746" cy="23121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77239" y="654672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D10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687792" y="1148456"/>
            <a:ext cx="881303" cy="218771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68262" y="848879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D11</a:t>
            </a:r>
            <a:endParaRPr lang="en-US" b="1" u="sng" dirty="0">
              <a:solidFill>
                <a:srgbClr val="FF0000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 flipV="1">
            <a:off x="3872296" y="1292392"/>
            <a:ext cx="605259" cy="246788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541957" y="963790"/>
            <a:ext cx="88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rgbClr val="FF0000"/>
                </a:solidFill>
              </a:rPr>
              <a:t>3.3V</a:t>
            </a:r>
            <a:endParaRPr lang="en-US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874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35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Aharoni</dc:creator>
  <cp:lastModifiedBy>Daniel Aharoni</cp:lastModifiedBy>
  <cp:revision>5</cp:revision>
  <dcterms:created xsi:type="dcterms:W3CDTF">2019-01-05T06:37:10Z</dcterms:created>
  <dcterms:modified xsi:type="dcterms:W3CDTF">2019-01-05T07:52:39Z</dcterms:modified>
</cp:coreProperties>
</file>

<file path=docProps/thumbnail.jpeg>
</file>